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15" autoAdjust="0"/>
    <p:restoredTop sz="94660"/>
  </p:normalViewPr>
  <p:slideViewPr>
    <p:cSldViewPr>
      <p:cViewPr>
        <p:scale>
          <a:sx n="80" d="100"/>
          <a:sy n="80" d="100"/>
        </p:scale>
        <p:origin x="-6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C1DF5-2E37-4A21-81FD-8C32E6643D46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1FFB-3415-4CA5-A7B0-DB52F7ED03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52160" t="22461" r="16544" b="13086"/>
          <a:stretch>
            <a:fillRect/>
          </a:stretch>
        </p:blipFill>
        <p:spPr bwMode="auto">
          <a:xfrm>
            <a:off x="253248" y="1000108"/>
            <a:ext cx="5604636" cy="5579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500034" y="428604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PROGRAMACION CAMPAMENTO DEPORTIVO</a:t>
            </a:r>
            <a:endParaRPr lang="es-E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0981" t="21484" r="11603" b="8203"/>
          <a:stretch>
            <a:fillRect/>
          </a:stretch>
        </p:blipFill>
        <p:spPr bwMode="auto">
          <a:xfrm>
            <a:off x="0" y="571480"/>
            <a:ext cx="9001155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P5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3060" y="60097"/>
            <a:ext cx="4643438" cy="6000792"/>
          </a:xfrm>
          <a:prstGeom prst="rect">
            <a:avLst/>
          </a:prstGeom>
        </p:spPr>
      </p:pic>
      <p:pic>
        <p:nvPicPr>
          <p:cNvPr id="3" name="2 Imagen" descr="P4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852"/>
            <a:ext cx="4500562" cy="57150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PD5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678487" cy="44202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</Words>
  <Application>Microsoft Office PowerPoint</Application>
  <PresentationFormat>Presentación en pantalla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de Diego</dc:creator>
  <cp:lastModifiedBy>Usuario</cp:lastModifiedBy>
  <cp:revision>2</cp:revision>
  <dcterms:created xsi:type="dcterms:W3CDTF">2016-06-23T15:58:29Z</dcterms:created>
  <dcterms:modified xsi:type="dcterms:W3CDTF">2016-06-24T08:32:56Z</dcterms:modified>
</cp:coreProperties>
</file>