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snapVertSplitter="1" vertBarState="minimized" horzBarState="maximized">
    <p:restoredLeft sz="15620"/>
    <p:restoredTop sz="94660"/>
  </p:normalViewPr>
  <p:slideViewPr>
    <p:cSldViewPr>
      <p:cViewPr>
        <p:scale>
          <a:sx n="100" d="100"/>
          <a:sy n="100" d="100"/>
        </p:scale>
        <p:origin x="-126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C64C2-089F-44FC-B3FC-BD1551EA53AE}" type="datetimeFigureOut">
              <a:rPr lang="es-ES" smtClean="0"/>
              <a:pPr/>
              <a:t>24/06/2016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93685-6E24-4AB0-8246-491436C2A1FF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C64C2-089F-44FC-B3FC-BD1551EA53AE}" type="datetimeFigureOut">
              <a:rPr lang="es-ES" smtClean="0"/>
              <a:pPr/>
              <a:t>24/06/2016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93685-6E24-4AB0-8246-491436C2A1FF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C64C2-089F-44FC-B3FC-BD1551EA53AE}" type="datetimeFigureOut">
              <a:rPr lang="es-ES" smtClean="0"/>
              <a:pPr/>
              <a:t>24/06/2016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93685-6E24-4AB0-8246-491436C2A1FF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C64C2-089F-44FC-B3FC-BD1551EA53AE}" type="datetimeFigureOut">
              <a:rPr lang="es-ES" smtClean="0"/>
              <a:pPr/>
              <a:t>24/06/2016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93685-6E24-4AB0-8246-491436C2A1FF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C64C2-089F-44FC-B3FC-BD1551EA53AE}" type="datetimeFigureOut">
              <a:rPr lang="es-ES" smtClean="0"/>
              <a:pPr/>
              <a:t>24/06/2016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93685-6E24-4AB0-8246-491436C2A1FF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C64C2-089F-44FC-B3FC-BD1551EA53AE}" type="datetimeFigureOut">
              <a:rPr lang="es-ES" smtClean="0"/>
              <a:pPr/>
              <a:t>24/06/2016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93685-6E24-4AB0-8246-491436C2A1FF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C64C2-089F-44FC-B3FC-BD1551EA53AE}" type="datetimeFigureOut">
              <a:rPr lang="es-ES" smtClean="0"/>
              <a:pPr/>
              <a:t>24/06/2016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93685-6E24-4AB0-8246-491436C2A1FF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C64C2-089F-44FC-B3FC-BD1551EA53AE}" type="datetimeFigureOut">
              <a:rPr lang="es-ES" smtClean="0"/>
              <a:pPr/>
              <a:t>24/06/2016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93685-6E24-4AB0-8246-491436C2A1FF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C64C2-089F-44FC-B3FC-BD1551EA53AE}" type="datetimeFigureOut">
              <a:rPr lang="es-ES" smtClean="0"/>
              <a:pPr/>
              <a:t>24/06/2016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93685-6E24-4AB0-8246-491436C2A1FF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C64C2-089F-44FC-B3FC-BD1551EA53AE}" type="datetimeFigureOut">
              <a:rPr lang="es-ES" smtClean="0"/>
              <a:pPr/>
              <a:t>24/06/2016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93685-6E24-4AB0-8246-491436C2A1FF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C64C2-089F-44FC-B3FC-BD1551EA53AE}" type="datetimeFigureOut">
              <a:rPr lang="es-ES" smtClean="0"/>
              <a:pPr/>
              <a:t>24/06/2016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93685-6E24-4AB0-8246-491436C2A1FF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EC64C2-089F-44FC-B3FC-BD1551EA53AE}" type="datetimeFigureOut">
              <a:rPr lang="es-ES" smtClean="0"/>
              <a:pPr/>
              <a:t>24/06/2016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293685-6E24-4AB0-8246-491436C2A1FF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 l="16471" t="21484" r="16544" b="10156"/>
          <a:stretch>
            <a:fillRect/>
          </a:stretch>
        </p:blipFill>
        <p:spPr bwMode="auto">
          <a:xfrm>
            <a:off x="0" y="428604"/>
            <a:ext cx="9144000" cy="64293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8 Flecha derecha"/>
          <p:cNvSpPr/>
          <p:nvPr/>
        </p:nvSpPr>
        <p:spPr>
          <a:xfrm>
            <a:off x="6357950" y="6357958"/>
            <a:ext cx="1571636" cy="14287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 l="16471" t="21484" r="16544" b="8203"/>
          <a:stretch>
            <a:fillRect/>
          </a:stretch>
        </p:blipFill>
        <p:spPr bwMode="auto">
          <a:xfrm>
            <a:off x="0" y="0"/>
            <a:ext cx="9144000" cy="66437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6 Flecha derecha"/>
          <p:cNvSpPr/>
          <p:nvPr/>
        </p:nvSpPr>
        <p:spPr>
          <a:xfrm>
            <a:off x="1357290" y="5857892"/>
            <a:ext cx="1571636" cy="2143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 l="16471" t="21484" r="16544" b="8203"/>
          <a:stretch>
            <a:fillRect/>
          </a:stretch>
        </p:blipFill>
        <p:spPr bwMode="auto">
          <a:xfrm>
            <a:off x="37607" y="142852"/>
            <a:ext cx="9106393" cy="67151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Imagen" descr="PU2.png"/>
          <p:cNvPicPr>
            <a:picLocks noChangeAspect="1"/>
          </p:cNvPicPr>
          <p:nvPr/>
        </p:nvPicPr>
        <p:blipFill>
          <a:blip r:embed="rId2"/>
          <a:srcRect r="46264"/>
          <a:stretch>
            <a:fillRect/>
          </a:stretch>
        </p:blipFill>
        <p:spPr>
          <a:xfrm>
            <a:off x="0" y="0"/>
            <a:ext cx="4929190" cy="6635374"/>
          </a:xfrm>
          <a:prstGeom prst="rect">
            <a:avLst/>
          </a:prstGeom>
        </p:spPr>
      </p:pic>
      <p:pic>
        <p:nvPicPr>
          <p:cNvPr id="3" name="2 Imagen" descr="programacion urbano.png"/>
          <p:cNvPicPr>
            <a:picLocks noChangeAspect="1"/>
          </p:cNvPicPr>
          <p:nvPr/>
        </p:nvPicPr>
        <p:blipFill>
          <a:blip r:embed="rId3"/>
          <a:srcRect b="33148"/>
          <a:stretch>
            <a:fillRect/>
          </a:stretch>
        </p:blipFill>
        <p:spPr>
          <a:xfrm>
            <a:off x="4929190" y="237176"/>
            <a:ext cx="4214811" cy="3477552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0</Words>
  <Application>Microsoft Office PowerPoint</Application>
  <PresentationFormat>Presentación en pantalla (4:3)</PresentationFormat>
  <Paragraphs>0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5" baseType="lpstr">
      <vt:lpstr>Tema de Office</vt:lpstr>
      <vt:lpstr>Diapositiva 1</vt:lpstr>
      <vt:lpstr>Diapositiva 2</vt:lpstr>
      <vt:lpstr>Diapositiva 3</vt:lpstr>
      <vt:lpstr>Diapositiva 4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Marta de Diego</dc:creator>
  <cp:lastModifiedBy>Usuario</cp:lastModifiedBy>
  <cp:revision>3</cp:revision>
  <dcterms:created xsi:type="dcterms:W3CDTF">2016-06-23T15:43:09Z</dcterms:created>
  <dcterms:modified xsi:type="dcterms:W3CDTF">2016-06-24T08:32:01Z</dcterms:modified>
</cp:coreProperties>
</file>